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Gelasio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3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963" autoAdjust="0"/>
    <p:restoredTop sz="94610"/>
  </p:normalViewPr>
  <p:slideViewPr>
    <p:cSldViewPr snapToGrid="0" snapToObjects="1">
      <p:cViewPr>
        <p:scale>
          <a:sx n="66" d="100"/>
          <a:sy n="66" d="100"/>
        </p:scale>
        <p:origin x="128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9945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4975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Using PWM and ADC Features in PIC Microcontrollers for Real-World Projects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008007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Discover the power of PIC microcontrollers and how their Pulse Width Modulation (PWM) and Analog-to-Digital Conversion (ADC) features can be leveraged to create innovative real-world projects. Explore the fundamentals and dive into practical applications that bring your ideas to life.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709457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7102197"/>
            <a:ext cx="347663" cy="34766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39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Introduction to PIC Microcontrollers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567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5" name="Text 2"/>
          <p:cNvSpPr/>
          <p:nvPr/>
        </p:nvSpPr>
        <p:spPr>
          <a:xfrm>
            <a:off x="975836" y="2841784"/>
            <a:ext cx="1462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Versatile Platforms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247192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PIC microcontrollers offer a wide range of features and capabilities, making them suitable for a diverse array of applications.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567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9" name="Text 6"/>
          <p:cNvSpPr/>
          <p:nvPr/>
        </p:nvSpPr>
        <p:spPr>
          <a:xfrm>
            <a:off x="4845606" y="2841784"/>
            <a:ext cx="19002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Ease of Use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247192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PIC MCUs are known for their user-friendly development tools and robust ecosystem, simplifying the prototyping and implementation process.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9065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3" name="Text 10"/>
          <p:cNvSpPr/>
          <p:nvPr/>
        </p:nvSpPr>
        <p:spPr>
          <a:xfrm>
            <a:off x="955000" y="5991582"/>
            <a:ext cx="18776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9065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Growing Popularity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396990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PIC microcontrollers are widely used in industries, ranging from automotive to home automation, due to their reliability and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21430"/>
            <a:ext cx="120267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Understanding Pulse Width Modulation (PWM)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87037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Motor Control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154579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PWM enables precise control of motor speed and torque by varying the duty cycle.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487037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LED Dimming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154579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PWM can be used to control the brightness of LEDs by modulating the duty cycle.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487037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Power Regulation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154579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PWM-based power supplies and converters optimize energy efficiency and control power delivery.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9B3363-FD59-421E-BD32-796556E83202}"/>
              </a:ext>
            </a:extLst>
          </p:cNvPr>
          <p:cNvSpPr/>
          <p:nvPr/>
        </p:nvSpPr>
        <p:spPr>
          <a:xfrm>
            <a:off x="12634332" y="7642860"/>
            <a:ext cx="1996068" cy="546410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5778" y="752475"/>
            <a:ext cx="7665244" cy="1320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Implementing PWM for Motor Control and LED Dimming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31173" y="2389703"/>
            <a:ext cx="22860" cy="5087303"/>
          </a:xfrm>
          <a:prstGeom prst="roundRect">
            <a:avLst>
              <a:gd name="adj" fmla="val 138618"/>
            </a:avLst>
          </a:prstGeom>
          <a:solidFill>
            <a:srgbClr val="504D4C"/>
          </a:solidFill>
          <a:ln/>
        </p:spPr>
      </p:sp>
      <p:sp>
        <p:nvSpPr>
          <p:cNvPr id="5" name="Shape 2"/>
          <p:cNvSpPr/>
          <p:nvPr/>
        </p:nvSpPr>
        <p:spPr>
          <a:xfrm>
            <a:off x="6757392" y="2853571"/>
            <a:ext cx="739378" cy="22860"/>
          </a:xfrm>
          <a:prstGeom prst="roundRect">
            <a:avLst>
              <a:gd name="adj" fmla="val 138618"/>
            </a:avLst>
          </a:prstGeom>
          <a:solidFill>
            <a:srgbClr val="504D4C"/>
          </a:solidFill>
          <a:ln/>
        </p:spPr>
      </p:sp>
      <p:sp>
        <p:nvSpPr>
          <p:cNvPr id="6" name="Shape 3"/>
          <p:cNvSpPr/>
          <p:nvPr/>
        </p:nvSpPr>
        <p:spPr>
          <a:xfrm>
            <a:off x="6304955" y="2627352"/>
            <a:ext cx="475298" cy="475298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7" name="Text 4"/>
          <p:cNvSpPr/>
          <p:nvPr/>
        </p:nvSpPr>
        <p:spPr>
          <a:xfrm>
            <a:off x="6474500" y="2706529"/>
            <a:ext cx="136208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4415" y="2600920"/>
            <a:ext cx="264056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PWM Generation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4415" y="3057644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Utilize the built-in PWM modules in PIC MCUs to generate the desired waveforms.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7392" y="4619744"/>
            <a:ext cx="739378" cy="22860"/>
          </a:xfrm>
          <a:prstGeom prst="roundRect">
            <a:avLst>
              <a:gd name="adj" fmla="val 138618"/>
            </a:avLst>
          </a:prstGeom>
          <a:solidFill>
            <a:srgbClr val="504D4C"/>
          </a:solidFill>
          <a:ln/>
        </p:spPr>
      </p:sp>
      <p:sp>
        <p:nvSpPr>
          <p:cNvPr id="11" name="Shape 8"/>
          <p:cNvSpPr/>
          <p:nvPr/>
        </p:nvSpPr>
        <p:spPr>
          <a:xfrm>
            <a:off x="6304955" y="4393525"/>
            <a:ext cx="475298" cy="475298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2" name="Text 9"/>
          <p:cNvSpPr/>
          <p:nvPr/>
        </p:nvSpPr>
        <p:spPr>
          <a:xfrm>
            <a:off x="6454021" y="4472702"/>
            <a:ext cx="177046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4415" y="4367093"/>
            <a:ext cx="2657951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Motor Driver Interface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4415" y="4823817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Connect the PWM output to a motor driver circuit to control motor speed and direction.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7392" y="6385917"/>
            <a:ext cx="739378" cy="22860"/>
          </a:xfrm>
          <a:prstGeom prst="roundRect">
            <a:avLst>
              <a:gd name="adj" fmla="val 138618"/>
            </a:avLst>
          </a:prstGeom>
          <a:solidFill>
            <a:srgbClr val="504D4C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4955" y="6159698"/>
            <a:ext cx="475298" cy="475298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7" name="Text 14"/>
          <p:cNvSpPr/>
          <p:nvPr/>
        </p:nvSpPr>
        <p:spPr>
          <a:xfrm>
            <a:off x="6455093" y="6238875"/>
            <a:ext cx="1749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4415" y="6133267"/>
            <a:ext cx="264949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LED Dimming Control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4415" y="6589990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Adjust the PWM duty cycle to smoothly control the brightness of LED lights.</a:t>
            </a:r>
            <a:endParaRPr lang="en-US" sz="16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8CC29E1-F4E8-5406-25D3-4FC2BDD39E80}"/>
              </a:ext>
            </a:extLst>
          </p:cNvPr>
          <p:cNvSpPr/>
          <p:nvPr/>
        </p:nvSpPr>
        <p:spPr>
          <a:xfrm>
            <a:off x="12734693" y="7817005"/>
            <a:ext cx="1806497" cy="334536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17457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Analog-to-Digital Conversion (ADC) Essentials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Sensor Interfacing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 the ADC feature to convert analog sensor signals into digital data that can be processed by the microcontroller.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37698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Measurement and Monitoring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Accurately measure and monitor various physical quantities, such as temperature, pressure, or light intensity, using the ADC.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Signal Conditioning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Leverage the ADC to condition and process analog signals, enabling more precise control and decision-making.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490E8A9-7FFE-4713-9EBE-12B29C5D0D04}"/>
              </a:ext>
            </a:extLst>
          </p:cNvPr>
          <p:cNvSpPr/>
          <p:nvPr/>
        </p:nvSpPr>
        <p:spPr>
          <a:xfrm>
            <a:off x="12707302" y="7649737"/>
            <a:ext cx="1923098" cy="579863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066" y="890588"/>
            <a:ext cx="7707868" cy="1282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Leveraging ADC for Sensor Interfacing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8066" y="2480548"/>
            <a:ext cx="3751421" cy="2166342"/>
          </a:xfrm>
          <a:prstGeom prst="roundRect">
            <a:avLst>
              <a:gd name="adj" fmla="val 1421"/>
            </a:avLst>
          </a:prstGeom>
          <a:solidFill>
            <a:srgbClr val="373433"/>
          </a:solidFill>
          <a:ln/>
        </p:spPr>
      </p:sp>
      <p:sp>
        <p:nvSpPr>
          <p:cNvPr id="5" name="Text 2"/>
          <p:cNvSpPr/>
          <p:nvPr/>
        </p:nvSpPr>
        <p:spPr>
          <a:xfrm>
            <a:off x="923211" y="2685693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Temperature Sensing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23211" y="3129201"/>
            <a:ext cx="3341132" cy="1312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Connect a thermistor or temperature sensor to the ADC input to monitor and control temperature in your projects.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74632" y="2480548"/>
            <a:ext cx="3751421" cy="2166342"/>
          </a:xfrm>
          <a:prstGeom prst="roundRect">
            <a:avLst>
              <a:gd name="adj" fmla="val 1421"/>
            </a:avLst>
          </a:prstGeom>
          <a:solidFill>
            <a:srgbClr val="373433"/>
          </a:solidFill>
          <a:ln/>
        </p:spPr>
      </p:sp>
      <p:sp>
        <p:nvSpPr>
          <p:cNvPr id="8" name="Text 5"/>
          <p:cNvSpPr/>
          <p:nvPr/>
        </p:nvSpPr>
        <p:spPr>
          <a:xfrm>
            <a:off x="4879777" y="2685693"/>
            <a:ext cx="330505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Light Intensity Measurement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879777" y="3129201"/>
            <a:ext cx="3341132" cy="984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 a photoresistor or photodiode with the ADC to detect and react to changes in ambient light levels.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8066" y="4852035"/>
            <a:ext cx="3751421" cy="2486858"/>
          </a:xfrm>
          <a:prstGeom prst="roundRect">
            <a:avLst>
              <a:gd name="adj" fmla="val 1238"/>
            </a:avLst>
          </a:prstGeom>
          <a:solidFill>
            <a:srgbClr val="373433"/>
          </a:solidFill>
          <a:ln/>
        </p:spPr>
      </p:sp>
      <p:sp>
        <p:nvSpPr>
          <p:cNvPr id="11" name="Text 8"/>
          <p:cNvSpPr/>
          <p:nvPr/>
        </p:nvSpPr>
        <p:spPr>
          <a:xfrm>
            <a:off x="923211" y="5057180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Pressure Monitoring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23211" y="5500687"/>
            <a:ext cx="3341132" cy="984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Interface a pressure sensor with the ADC to measure and monitor fluid or gas pressure in your system.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674632" y="4852035"/>
            <a:ext cx="3751421" cy="2486858"/>
          </a:xfrm>
          <a:prstGeom prst="roundRect">
            <a:avLst>
              <a:gd name="adj" fmla="val 1238"/>
            </a:avLst>
          </a:prstGeom>
          <a:solidFill>
            <a:srgbClr val="373433"/>
          </a:solidFill>
          <a:ln/>
        </p:spPr>
      </p:sp>
      <p:sp>
        <p:nvSpPr>
          <p:cNvPr id="14" name="Text 11"/>
          <p:cNvSpPr/>
          <p:nvPr/>
        </p:nvSpPr>
        <p:spPr>
          <a:xfrm>
            <a:off x="4879777" y="5057180"/>
            <a:ext cx="3341132" cy="641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Position and Motion Tracking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4879777" y="5821204"/>
            <a:ext cx="3341132" cy="1312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Connect potentiometers or position sensors to the ADC to track the movement and position of mechanical components.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Combining PWM and ADC for Closed-Loop Control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Sensor Input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ADC converts analog sensor data into digital values for the microcontroller to process.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Control Algorithm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microcontroller applies a control algorithm to the sensor data and generates a PWM output signal.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Actuation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PWM signal is used to control the actuation of a motor, servo, or other device to achieve the desired behavior.</a:t>
            </a:r>
            <a:endParaRPr lang="en-US" sz="1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9E3D99-A8B8-4522-6FB6-FE47C0A1111F}"/>
              </a:ext>
            </a:extLst>
          </p:cNvPr>
          <p:cNvSpPr/>
          <p:nvPr/>
        </p:nvSpPr>
        <p:spPr>
          <a:xfrm>
            <a:off x="12511668" y="7716644"/>
            <a:ext cx="2018371" cy="423746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296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Real-World Project Examples and Demonstrations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425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5" name="Text 2"/>
          <p:cNvSpPr/>
          <p:nvPr/>
        </p:nvSpPr>
        <p:spPr>
          <a:xfrm>
            <a:off x="6462236" y="3027521"/>
            <a:ext cx="1462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 Home Automation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8725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Utilize PWM and ADC to create intelligent lighting systems, temperature controllers, and energy-efficient appliances.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425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9" name="Text 6"/>
          <p:cNvSpPr/>
          <p:nvPr/>
        </p:nvSpPr>
        <p:spPr>
          <a:xfrm>
            <a:off x="10332006" y="3027521"/>
            <a:ext cx="19002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Industrial Control Systems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8725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 closed-loop control for industrial processes, such as motor speed regulation and machine monitoring.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0837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3" name="Text 10"/>
          <p:cNvSpPr/>
          <p:nvPr/>
        </p:nvSpPr>
        <p:spPr>
          <a:xfrm>
            <a:off x="6441400" y="6168747"/>
            <a:ext cx="18776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083737"/>
            <a:ext cx="34091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Robotics and Mechatronics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5741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Integrate PWM and ADC for precise motion control, sensor feedback, and autonomous decision-making in robotic systems.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DDE31A8-4885-0966-F37A-E447624224D3}"/>
              </a:ext>
            </a:extLst>
          </p:cNvPr>
          <p:cNvSpPr/>
          <p:nvPr/>
        </p:nvSpPr>
        <p:spPr>
          <a:xfrm>
            <a:off x="12665951" y="7638377"/>
            <a:ext cx="1862254" cy="479502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0E7D27-F292-06F8-2AAB-23038262C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2169"/>
            <a:ext cx="14630399" cy="8293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288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562</Words>
  <Application>Microsoft Office PowerPoint</Application>
  <PresentationFormat>Custom</PresentationFormat>
  <Paragraphs>70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Gelasio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 varun saikartheek</cp:lastModifiedBy>
  <cp:revision>4</cp:revision>
  <dcterms:created xsi:type="dcterms:W3CDTF">2024-11-06T07:13:58Z</dcterms:created>
  <dcterms:modified xsi:type="dcterms:W3CDTF">2024-11-06T09:16:10Z</dcterms:modified>
</cp:coreProperties>
</file>